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2" r:id="rId5"/>
    <p:sldId id="275" r:id="rId6"/>
    <p:sldId id="286" r:id="rId7"/>
    <p:sldId id="276" r:id="rId8"/>
    <p:sldId id="284" r:id="rId9"/>
    <p:sldId id="285" r:id="rId10"/>
    <p:sldId id="287" r:id="rId11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B23"/>
    <a:srgbClr val="313032"/>
    <a:srgbClr val="83AC4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2" d="100"/>
          <a:sy n="102" d="100"/>
        </p:scale>
        <p:origin x="1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74F5-6AFD-4DB6-9F6C-8F3E37990566}" type="datetimeFigureOut">
              <a:rPr lang="lv-LV" smtClean="0"/>
              <a:t>26.06.2023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C380-01FC-4CCB-84E6-EC3031CB43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2862AA-2199-EF43-B68C-6D1608F2F6F0}"/>
              </a:ext>
            </a:extLst>
          </p:cNvPr>
          <p:cNvSpPr/>
          <p:nvPr userDrawn="1"/>
        </p:nvSpPr>
        <p:spPr>
          <a:xfrm>
            <a:off x="3203848" y="3435846"/>
            <a:ext cx="324036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99592" y="1885851"/>
            <a:ext cx="7272808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2050" name="Picture 2" descr="\\nascbc658\Maketi\Vidzemes Augstskola\Korporatīvais stils\[25558]\Linki\Icon\VIPs_logo_color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45" y="195486"/>
            <a:ext cx="1001943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13676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grafi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>
            <a:spLocks noGrp="1"/>
          </p:cNvSpPr>
          <p:nvPr>
            <p:ph type="ctrTitle"/>
          </p:nvPr>
        </p:nvSpPr>
        <p:spPr>
          <a:xfrm>
            <a:off x="906225" y="1669827"/>
            <a:ext cx="3953807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6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899593" y="2355604"/>
            <a:ext cx="3960440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29" name="Diagrammas vietturis 27"/>
          <p:cNvSpPr>
            <a:spLocks noGrp="1"/>
          </p:cNvSpPr>
          <p:nvPr>
            <p:ph type="chart" sz="quarter" idx="11"/>
          </p:nvPr>
        </p:nvSpPr>
        <p:spPr>
          <a:xfrm>
            <a:off x="4860032" y="1635646"/>
            <a:ext cx="3652837" cy="25202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818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bild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irsraksts 1"/>
          <p:cNvSpPr>
            <a:spLocks noGrp="1"/>
          </p:cNvSpPr>
          <p:nvPr>
            <p:ph type="ctrTitle"/>
          </p:nvPr>
        </p:nvSpPr>
        <p:spPr>
          <a:xfrm>
            <a:off x="3563888" y="1885851"/>
            <a:ext cx="4608512" cy="685899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32" name="Attēls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3563888" y="2571750"/>
            <a:ext cx="4607991" cy="18002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31" name="Attēla vietturis 3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419872" cy="51435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303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1"/>
          <p:cNvSpPr>
            <a:spLocks noGrp="1"/>
          </p:cNvSpPr>
          <p:nvPr>
            <p:ph type="ctrTitle"/>
          </p:nvPr>
        </p:nvSpPr>
        <p:spPr>
          <a:xfrm>
            <a:off x="935596" y="1885851"/>
            <a:ext cx="7272808" cy="68589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EF5B23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9" name="Picture 2" descr="\\nascbc658\Maketi\Vidzemes Augstskola\Korporatīvais stils\[25558]\Linki\Icon\VIPs_logo_color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45" y="195486"/>
            <a:ext cx="1001943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1511920" y="2571751"/>
            <a:ext cx="6120159" cy="12961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0263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12">
            <a:extLst>
              <a:ext uri="{FF2B5EF4-FFF2-40B4-BE49-F238E27FC236}">
                <a16:creationId xmlns:a16="http://schemas.microsoft.com/office/drawing/2014/main" id="{2FA1C4C0-AB88-CA4E-93A2-6523CBFA89DB}"/>
              </a:ext>
            </a:extLst>
          </p:cNvPr>
          <p:cNvSpPr txBox="1">
            <a:spLocks/>
          </p:cNvSpPr>
          <p:nvPr userDrawn="1"/>
        </p:nvSpPr>
        <p:spPr>
          <a:xfrm>
            <a:off x="377280" y="4602154"/>
            <a:ext cx="2610544" cy="3334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i="1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/>
              <a:t>ERAF līdzfinansēts projekts “Vidzemes inovāciju programma studentiem - VIPS” Nr. 1.1.1.3/21/A/009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64E6-C792-4E40-A0EB-B227D562C339}"/>
              </a:ext>
            </a:extLst>
          </p:cNvPr>
          <p:cNvSpPr/>
          <p:nvPr userDrawn="1"/>
        </p:nvSpPr>
        <p:spPr>
          <a:xfrm>
            <a:off x="2699792" y="4011910"/>
            <a:ext cx="6444208" cy="11315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E710A-8D35-A64C-A2C3-477DD4F3AC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98913"/>
            <a:ext cx="5203377" cy="5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3FBC-0C8D-3BCB-FE87-148EF70F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923679"/>
            <a:ext cx="8280920" cy="576063"/>
          </a:xfrm>
        </p:spPr>
        <p:txBody>
          <a:bodyPr/>
          <a:lstStyle/>
          <a:p>
            <a:r>
              <a:rPr lang="lv-LV" dirty="0"/>
              <a:t>Izaicinājuma vai biznesa idejas nosaukums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78F1C-B7A1-455D-A054-2C9F1F73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075806"/>
            <a:ext cx="6120159" cy="648072"/>
          </a:xfrm>
        </p:spPr>
        <p:txBody>
          <a:bodyPr/>
          <a:lstStyle/>
          <a:p>
            <a:r>
              <a:rPr lang="lv-LV" b="1" dirty="0"/>
              <a:t>Komandas nosaukums un sastāvs vai individuālā pētnieka vārds, uzvārds</a:t>
            </a:r>
          </a:p>
        </p:txBody>
      </p:sp>
    </p:spTree>
    <p:extLst>
      <p:ext uri="{BB962C8B-B14F-4D97-AF65-F5344CB8AC3E}">
        <p14:creationId xmlns:p14="http://schemas.microsoft.com/office/powerpoint/2010/main" val="37998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4EFE-C041-4094-8AB5-30BE67453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915566"/>
            <a:ext cx="7272808" cy="685899"/>
          </a:xfrm>
        </p:spPr>
        <p:txBody>
          <a:bodyPr/>
          <a:lstStyle/>
          <a:p>
            <a:r>
              <a:rPr lang="lv-LV" dirty="0"/>
              <a:t>Problēma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CF57-AC9B-4433-80D1-B11468D61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491630"/>
            <a:ext cx="7632848" cy="2736304"/>
          </a:xfrm>
        </p:spPr>
        <p:txBody>
          <a:bodyPr/>
          <a:lstStyle/>
          <a:p>
            <a:r>
              <a:rPr lang="lv-LV" i="1" u="sng" dirty="0"/>
              <a:t>&lt;Skaidrs uzņēmuma izaicinājuma/problēmas izklāsts vai biznesa idejas identificētās problēmas izklāsts &gt;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80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8C05-6A84-DB1B-30FE-88B358E04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95487"/>
            <a:ext cx="7272808" cy="648071"/>
          </a:xfrm>
        </p:spPr>
        <p:txBody>
          <a:bodyPr/>
          <a:lstStyle/>
          <a:p>
            <a:br>
              <a:rPr lang="lv-LV" dirty="0"/>
            </a:br>
            <a:r>
              <a:rPr lang="lv-LV" dirty="0"/>
              <a:t>Risinājums: &lt;vairāki slaidi&gt;: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B065B-E861-4171-380D-623AF00CD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707654"/>
            <a:ext cx="6120159" cy="2664321"/>
          </a:xfrm>
        </p:spPr>
        <p:txBody>
          <a:bodyPr/>
          <a:lstStyle/>
          <a:p>
            <a:r>
              <a:rPr lang="lv-LV" dirty="0"/>
              <a:t>Obligāti iekļauj informāciju par sasniegto rezultātu: </a:t>
            </a:r>
          </a:p>
          <a:p>
            <a:pPr marL="342900" indent="-342900">
              <a:buAutoNum type="arabicParenR"/>
            </a:pPr>
            <a:r>
              <a:rPr lang="lv-LV" dirty="0"/>
              <a:t>Risinājuma prezentācija (plānotais- paveiktais, saskaņā ar inovāciju pietekamā definēto);</a:t>
            </a:r>
          </a:p>
          <a:p>
            <a:pPr marL="342900" indent="-342900">
              <a:buAutoNum type="arabicParenR"/>
            </a:pPr>
            <a:r>
              <a:rPr lang="lv-LV" dirty="0"/>
              <a:t>Kāpēc šis risinājums ir </a:t>
            </a:r>
            <a:r>
              <a:rPr lang="lv-LV" b="1" dirty="0"/>
              <a:t>inovatīvs;</a:t>
            </a:r>
          </a:p>
          <a:p>
            <a:pPr marL="342900" indent="-342900">
              <a:buAutoNum type="arabicParenR"/>
            </a:pPr>
            <a:r>
              <a:rPr lang="lv-LV" dirty="0"/>
              <a:t>Produkta, pakalpojuma izmaksas;</a:t>
            </a:r>
          </a:p>
          <a:p>
            <a:pPr marL="342900" indent="-342900">
              <a:buAutoNum type="arabicParenR"/>
            </a:pPr>
            <a:r>
              <a:rPr lang="lv-LV" dirty="0"/>
              <a:t>Risinājuma attīstība un padarītais 1.mēnesī, 2.mēnesī, 3.mēnesī; </a:t>
            </a:r>
          </a:p>
          <a:p>
            <a:pPr marL="342900" indent="-342900">
              <a:buAutoNum type="arabicParenR"/>
            </a:pPr>
            <a:r>
              <a:rPr lang="lv-LV" dirty="0"/>
              <a:t>Rezultāts;</a:t>
            </a:r>
          </a:p>
          <a:p>
            <a:pPr marL="342900" indent="-342900">
              <a:buAutoNum type="arabicParenR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739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29C1-2FCA-4A3F-8F8A-8C6D4B3BD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71525"/>
            <a:ext cx="7272808" cy="720080"/>
          </a:xfrm>
        </p:spPr>
        <p:txBody>
          <a:bodyPr/>
          <a:lstStyle/>
          <a:p>
            <a:r>
              <a:rPr lang="lv-LV" dirty="0"/>
              <a:t>Sadarbības partneri: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06CB7-9A1E-4FBA-8400-CDE3EC3DE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872" y="1635646"/>
            <a:ext cx="6967464" cy="2664296"/>
          </a:xfrm>
        </p:spPr>
        <p:txBody>
          <a:bodyPr/>
          <a:lstStyle/>
          <a:p>
            <a:pPr algn="just"/>
            <a:r>
              <a:rPr lang="lv-LV" dirty="0"/>
              <a:t>Kas attiecināms, piemēram: </a:t>
            </a:r>
          </a:p>
          <a:p>
            <a:pPr algn="just"/>
            <a:r>
              <a:rPr lang="lv-LV" dirty="0"/>
              <a:t>1)Uzņēmums, kas sniedza izaicinājumu;</a:t>
            </a:r>
          </a:p>
          <a:p>
            <a:pPr algn="just"/>
            <a:r>
              <a:rPr lang="lv-LV" dirty="0"/>
              <a:t>2)Klienti;</a:t>
            </a:r>
          </a:p>
          <a:p>
            <a:pPr algn="just"/>
            <a:r>
              <a:rPr lang="lv-LV" dirty="0"/>
              <a:t>3)Sadarbības partneri/piegādātāji;  </a:t>
            </a:r>
          </a:p>
        </p:txBody>
      </p:sp>
    </p:spTree>
    <p:extLst>
      <p:ext uri="{BB962C8B-B14F-4D97-AF65-F5344CB8AC3E}">
        <p14:creationId xmlns:p14="http://schemas.microsoft.com/office/powerpoint/2010/main" val="5606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F432-F58D-489C-851D-D87AF9F78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93" y="483518"/>
            <a:ext cx="7698223" cy="1045939"/>
          </a:xfrm>
        </p:spPr>
        <p:txBody>
          <a:bodyPr/>
          <a:lstStyle/>
          <a:p>
            <a:r>
              <a:rPr lang="lv-LV" dirty="0"/>
              <a:t>Rezultātu tālāks pielietojums un attīstības iespējas: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5870-ABF5-4AA1-B524-E26AC20D3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635646"/>
            <a:ext cx="7128792" cy="1800225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57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3FBC-0C8D-3BCB-FE87-148EF70FD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&lt;Cita informācija, ko vēlas norādīt! &gt;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78F1C-B7A1-455D-A054-2C9F1F73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9288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3FBC-0C8D-3BCB-FE87-148EF70F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923679"/>
            <a:ext cx="8280920" cy="576063"/>
          </a:xfrm>
        </p:spPr>
        <p:txBody>
          <a:bodyPr/>
          <a:lstStyle/>
          <a:p>
            <a:r>
              <a:rPr lang="lv-LV" dirty="0"/>
              <a:t>Izaicinājuma vai biznesa idejas nosaukums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78F1C-B7A1-455D-A054-2C9F1F73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489" y="3075806"/>
            <a:ext cx="6120159" cy="648072"/>
          </a:xfrm>
        </p:spPr>
        <p:txBody>
          <a:bodyPr/>
          <a:lstStyle/>
          <a:p>
            <a:r>
              <a:rPr lang="lv-LV" b="1" dirty="0"/>
              <a:t>Komandas nosaukums un sastāvs vai individuālā pētnieka vārds, uzvārds</a:t>
            </a:r>
          </a:p>
        </p:txBody>
      </p:sp>
    </p:spTree>
    <p:extLst>
      <p:ext uri="{BB962C8B-B14F-4D97-AF65-F5344CB8AC3E}">
        <p14:creationId xmlns:p14="http://schemas.microsoft.com/office/powerpoint/2010/main" val="474731202"/>
      </p:ext>
    </p:extLst>
  </p:cSld>
  <p:clrMapOvr>
    <a:masterClrMapping/>
  </p:clrMapOvr>
</p:sld>
</file>

<file path=ppt/theme/theme1.xml><?xml version="1.0" encoding="utf-8"?>
<a:theme xmlns:a="http://schemas.openxmlformats.org/drawingml/2006/main" name="VIPs">
  <a:themeElements>
    <a:clrScheme name="VIPs">
      <a:dk1>
        <a:srgbClr val="313032"/>
      </a:dk1>
      <a:lt1>
        <a:sysClr val="window" lastClr="FFFFFF"/>
      </a:lt1>
      <a:dk2>
        <a:srgbClr val="86AD3F"/>
      </a:dk2>
      <a:lt2>
        <a:srgbClr val="FFFFFF"/>
      </a:lt2>
      <a:accent1>
        <a:srgbClr val="F15A22"/>
      </a:accent1>
      <a:accent2>
        <a:srgbClr val="86AD3F"/>
      </a:accent2>
      <a:accent3>
        <a:srgbClr val="313032"/>
      </a:accent3>
      <a:accent4>
        <a:srgbClr val="F15A22"/>
      </a:accent4>
      <a:accent5>
        <a:srgbClr val="86AD3F"/>
      </a:accent5>
      <a:accent6>
        <a:srgbClr val="313032"/>
      </a:accent6>
      <a:hlink>
        <a:srgbClr val="313032"/>
      </a:hlink>
      <a:folHlink>
        <a:srgbClr val="F15A22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a112f-a494-4118-9691-aa993041718d">
      <Terms xmlns="http://schemas.microsoft.com/office/infopath/2007/PartnerControls"/>
    </lcf76f155ced4ddcb4097134ff3c332f>
    <TaxCatchAll xmlns="4ede6751-64f7-47bd-886b-2c3338002c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C3845894C60D2418A08B5A09BADEF99" ma:contentTypeVersion="16" ma:contentTypeDescription="Izveidot jaunu dokumentu." ma:contentTypeScope="" ma:versionID="59c83d43784eba9ee7e7d9857e2a8e7f">
  <xsd:schema xmlns:xsd="http://www.w3.org/2001/XMLSchema" xmlns:xs="http://www.w3.org/2001/XMLSchema" xmlns:p="http://schemas.microsoft.com/office/2006/metadata/properties" xmlns:ns2="4c5a112f-a494-4118-9691-aa993041718d" xmlns:ns3="4ede6751-64f7-47bd-886b-2c3338002c49" targetNamespace="http://schemas.microsoft.com/office/2006/metadata/properties" ma:root="true" ma:fieldsID="95ea7563bd8eeadb6605c4d39dbedc91" ns2:_="" ns3:_="">
    <xsd:import namespace="4c5a112f-a494-4118-9691-aa993041718d"/>
    <xsd:import namespace="4ede6751-64f7-47bd-886b-2c3338002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a112f-a494-4118-9691-aa9930417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16c29c0b-90e5-4628-9a1b-6de948fb9e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e6751-64f7-47bd-886b-2c3338002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f55e576-3384-4982-a071-7666ca9d116c}" ma:internalName="TaxCatchAll" ma:showField="CatchAllData" ma:web="4ede6751-64f7-47bd-886b-2c3338002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7E773-0A87-4C5C-883C-E88276F3803D}">
  <ds:schemaRefs>
    <ds:schemaRef ds:uri="http://schemas.microsoft.com/office/2006/metadata/properties"/>
    <ds:schemaRef ds:uri="http://schemas.microsoft.com/office/infopath/2007/PartnerControls"/>
    <ds:schemaRef ds:uri="4c5a112f-a494-4118-9691-aa993041718d"/>
    <ds:schemaRef ds:uri="4ede6751-64f7-47bd-886b-2c3338002c49"/>
  </ds:schemaRefs>
</ds:datastoreItem>
</file>

<file path=customXml/itemProps2.xml><?xml version="1.0" encoding="utf-8"?>
<ds:datastoreItem xmlns:ds="http://schemas.openxmlformats.org/officeDocument/2006/customXml" ds:itemID="{71DD59BF-0525-488C-AE04-1091D3BF5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9AD72A-925D-4501-8285-6AAF5A05D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a112f-a494-4118-9691-aa993041718d"/>
    <ds:schemaRef ds:uri="4ede6751-64f7-47bd-886b-2c333800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144</Words>
  <Application>Microsoft Office PowerPoint</Application>
  <PresentationFormat>On-screen Show (16:9)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VIPs</vt:lpstr>
      <vt:lpstr>Izaicinājuma vai biznesa idejas nosaukums</vt:lpstr>
      <vt:lpstr>Problēma :</vt:lpstr>
      <vt:lpstr> Risinājums: &lt;vairāki slaidi&gt;: </vt:lpstr>
      <vt:lpstr>Sadarbības partneri: </vt:lpstr>
      <vt:lpstr>Rezultātu tālāks pielietojums un attīstības iespējas: </vt:lpstr>
      <vt:lpstr>&lt;Cita informācija, ko vēlas norādīt! &gt;</vt:lpstr>
      <vt:lpstr>Izaicinājuma vai biznesa idejas nosaukums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jevgenijs.silconoks</dc:creator>
  <cp:lastModifiedBy>liga.vilcane</cp:lastModifiedBy>
  <cp:revision>46</cp:revision>
  <cp:lastPrinted>2022-03-23T12:16:50Z</cp:lastPrinted>
  <dcterms:created xsi:type="dcterms:W3CDTF">2022-02-10T21:22:49Z</dcterms:created>
  <dcterms:modified xsi:type="dcterms:W3CDTF">2023-06-26T13:46:15Z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156956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ContentTypeId">
    <vt:lpwstr>0x010100EC3845894C60D2418A08B5A09BADEF99</vt:lpwstr>
  </property>
</Properties>
</file>