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72" r:id="rId5"/>
    <p:sldId id="275" r:id="rId6"/>
    <p:sldId id="276" r:id="rId7"/>
    <p:sldId id="284" r:id="rId8"/>
    <p:sldId id="277" r:id="rId9"/>
    <p:sldId id="278" r:id="rId10"/>
    <p:sldId id="286" r:id="rId11"/>
    <p:sldId id="279" r:id="rId12"/>
    <p:sldId id="285" r:id="rId13"/>
  </p:sldIdLst>
  <p:sldSz cx="9144000" cy="5143500" type="screen16x9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B23"/>
    <a:srgbClr val="313032"/>
    <a:srgbClr val="83AC4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723DE0-34ED-50BB-5501-58DE3EC216AE}" v="15" dt="2022-04-11T09:20:10.014"/>
    <p1510:client id="{35F4DAB9-4155-71D4-E7CB-20A8FD19B6C1}" v="1" dt="2022-05-19T07:46:40.2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02" d="100"/>
          <a:sy n="102" d="100"/>
        </p:scale>
        <p:origin x="106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īga Landrāte-Krūmiņa" userId="S::liga.landratekrumina@va.lv::2aa82353-bdf7-4291-812a-04682cd646c6" providerId="AD" clId="Web-{0A723DE0-34ED-50BB-5501-58DE3EC216AE}"/>
    <pc:docChg chg="delSld modSld">
      <pc:chgData name="Līga Landrāte-Krūmiņa" userId="S::liga.landratekrumina@va.lv::2aa82353-bdf7-4291-812a-04682cd646c6" providerId="AD" clId="Web-{0A723DE0-34ED-50BB-5501-58DE3EC216AE}" dt="2022-04-11T09:20:10.014" v="13"/>
      <pc:docMkLst>
        <pc:docMk/>
      </pc:docMkLst>
      <pc:sldChg chg="del">
        <pc:chgData name="Līga Landrāte-Krūmiņa" userId="S::liga.landratekrumina@va.lv::2aa82353-bdf7-4291-812a-04682cd646c6" providerId="AD" clId="Web-{0A723DE0-34ED-50BB-5501-58DE3EC216AE}" dt="2022-04-11T09:19:41.606" v="0"/>
        <pc:sldMkLst>
          <pc:docMk/>
          <pc:sldMk cId="340806947" sldId="265"/>
        </pc:sldMkLst>
      </pc:sldChg>
      <pc:sldChg chg="del">
        <pc:chgData name="Līga Landrāte-Krūmiņa" userId="S::liga.landratekrumina@va.lv::2aa82353-bdf7-4291-812a-04682cd646c6" providerId="AD" clId="Web-{0A723DE0-34ED-50BB-5501-58DE3EC216AE}" dt="2022-04-11T09:19:41.637" v="1"/>
        <pc:sldMkLst>
          <pc:docMk/>
          <pc:sldMk cId="3417089042" sldId="266"/>
        </pc:sldMkLst>
      </pc:sldChg>
      <pc:sldChg chg="del">
        <pc:chgData name="Līga Landrāte-Krūmiņa" userId="S::liga.landratekrumina@va.lv::2aa82353-bdf7-4291-812a-04682cd646c6" providerId="AD" clId="Web-{0A723DE0-34ED-50BB-5501-58DE3EC216AE}" dt="2022-04-11T09:19:42.028" v="2"/>
        <pc:sldMkLst>
          <pc:docMk/>
          <pc:sldMk cId="1556900510" sldId="267"/>
        </pc:sldMkLst>
      </pc:sldChg>
      <pc:sldChg chg="del">
        <pc:chgData name="Līga Landrāte-Krūmiņa" userId="S::liga.landratekrumina@va.lv::2aa82353-bdf7-4291-812a-04682cd646c6" providerId="AD" clId="Web-{0A723DE0-34ED-50BB-5501-58DE3EC216AE}" dt="2022-04-11T09:19:44.419" v="3"/>
        <pc:sldMkLst>
          <pc:docMk/>
          <pc:sldMk cId="889820329" sldId="268"/>
        </pc:sldMkLst>
      </pc:sldChg>
      <pc:sldChg chg="del">
        <pc:chgData name="Līga Landrāte-Krūmiņa" userId="S::liga.landratekrumina@va.lv::2aa82353-bdf7-4291-812a-04682cd646c6" providerId="AD" clId="Web-{0A723DE0-34ED-50BB-5501-58DE3EC216AE}" dt="2022-04-11T09:19:45.747" v="5"/>
        <pc:sldMkLst>
          <pc:docMk/>
          <pc:sldMk cId="1427230075" sldId="269"/>
        </pc:sldMkLst>
      </pc:sldChg>
      <pc:sldChg chg="del">
        <pc:chgData name="Līga Landrāte-Krūmiņa" userId="S::liga.landratekrumina@va.lv::2aa82353-bdf7-4291-812a-04682cd646c6" providerId="AD" clId="Web-{0A723DE0-34ED-50BB-5501-58DE3EC216AE}" dt="2022-04-11T09:19:44.856" v="4"/>
        <pc:sldMkLst>
          <pc:docMk/>
          <pc:sldMk cId="3099943536" sldId="270"/>
        </pc:sldMkLst>
      </pc:sldChg>
      <pc:sldChg chg="del">
        <pc:chgData name="Līga Landrāte-Krūmiņa" userId="S::liga.landratekrumina@va.lv::2aa82353-bdf7-4291-812a-04682cd646c6" providerId="AD" clId="Web-{0A723DE0-34ED-50BB-5501-58DE3EC216AE}" dt="2022-04-11T09:19:50.216" v="6"/>
        <pc:sldMkLst>
          <pc:docMk/>
          <pc:sldMk cId="3392227283" sldId="271"/>
        </pc:sldMkLst>
      </pc:sldChg>
      <pc:sldChg chg="addSp delSp modSp">
        <pc:chgData name="Līga Landrāte-Krūmiņa" userId="S::liga.landratekrumina@va.lv::2aa82353-bdf7-4291-812a-04682cd646c6" providerId="AD" clId="Web-{0A723DE0-34ED-50BB-5501-58DE3EC216AE}" dt="2022-04-11T09:20:06.311" v="12"/>
        <pc:sldMkLst>
          <pc:docMk/>
          <pc:sldMk cId="3799815977" sldId="272"/>
        </pc:sldMkLst>
        <pc:spChg chg="add mod">
          <ac:chgData name="Līga Landrāte-Krūmiņa" userId="S::liga.landratekrumina@va.lv::2aa82353-bdf7-4291-812a-04682cd646c6" providerId="AD" clId="Web-{0A723DE0-34ED-50BB-5501-58DE3EC216AE}" dt="2022-04-11T09:19:54.529" v="8"/>
          <ac:spMkLst>
            <pc:docMk/>
            <pc:sldMk cId="3799815977" sldId="272"/>
            <ac:spMk id="3" creationId="{4CA13FBC-0C8D-3BCB-FE87-148EF70FD47A}"/>
          </ac:spMkLst>
        </pc:spChg>
        <pc:spChg chg="del">
          <ac:chgData name="Līga Landrāte-Krūmiņa" userId="S::liga.landratekrumina@va.lv::2aa82353-bdf7-4291-812a-04682cd646c6" providerId="AD" clId="Web-{0A723DE0-34ED-50BB-5501-58DE3EC216AE}" dt="2022-04-11T09:19:57.763" v="9"/>
          <ac:spMkLst>
            <pc:docMk/>
            <pc:sldMk cId="3799815977" sldId="272"/>
            <ac:spMk id="4" creationId="{8F939929-4B3B-4A62-A889-55C97FE0CD56}"/>
          </ac:spMkLst>
        </pc:spChg>
        <pc:spChg chg="del">
          <ac:chgData name="Līga Landrāte-Krūmiņa" userId="S::liga.landratekrumina@va.lv::2aa82353-bdf7-4291-812a-04682cd646c6" providerId="AD" clId="Web-{0A723DE0-34ED-50BB-5501-58DE3EC216AE}" dt="2022-04-11T09:20:06.311" v="12"/>
          <ac:spMkLst>
            <pc:docMk/>
            <pc:sldMk cId="3799815977" sldId="272"/>
            <ac:spMk id="5" creationId="{BF813AD7-BD47-40C6-90D1-0E297762FC3C}"/>
          </ac:spMkLst>
        </pc:spChg>
        <pc:spChg chg="add del mod">
          <ac:chgData name="Līga Landrāte-Krūmiņa" userId="S::liga.landratekrumina@va.lv::2aa82353-bdf7-4291-812a-04682cd646c6" providerId="AD" clId="Web-{0A723DE0-34ED-50BB-5501-58DE3EC216AE}" dt="2022-04-11T09:20:03.029" v="11"/>
          <ac:spMkLst>
            <pc:docMk/>
            <pc:sldMk cId="3799815977" sldId="272"/>
            <ac:spMk id="7" creationId="{9A13F927-8C31-D8BC-350B-9FD2C247F364}"/>
          </ac:spMkLst>
        </pc:spChg>
        <pc:spChg chg="del mod">
          <ac:chgData name="Līga Landrāte-Krūmiņa" userId="S::liga.landratekrumina@va.lv::2aa82353-bdf7-4291-812a-04682cd646c6" providerId="AD" clId="Web-{0A723DE0-34ED-50BB-5501-58DE3EC216AE}" dt="2022-04-11T09:20:00.295" v="10"/>
          <ac:spMkLst>
            <pc:docMk/>
            <pc:sldMk cId="3799815977" sldId="272"/>
            <ac:spMk id="18" creationId="{9D0094EF-33BE-4B23-9069-3A8D2D56DC37}"/>
          </ac:spMkLst>
        </pc:spChg>
        <pc:spChg chg="del">
          <ac:chgData name="Līga Landrāte-Krūmiņa" userId="S::liga.landratekrumina@va.lv::2aa82353-bdf7-4291-812a-04682cd646c6" providerId="AD" clId="Web-{0A723DE0-34ED-50BB-5501-58DE3EC216AE}" dt="2022-04-11T09:19:54.529" v="8"/>
          <ac:spMkLst>
            <pc:docMk/>
            <pc:sldMk cId="3799815977" sldId="272"/>
            <ac:spMk id="9217" creationId="{9017FFF7-C1B9-B344-B0F7-E53B5E7B04E1}"/>
          </ac:spMkLst>
        </pc:spChg>
      </pc:sldChg>
      <pc:sldChg chg="addSp delSp modSp">
        <pc:chgData name="Līga Landrāte-Krūmiņa" userId="S::liga.landratekrumina@va.lv::2aa82353-bdf7-4291-812a-04682cd646c6" providerId="AD" clId="Web-{0A723DE0-34ED-50BB-5501-58DE3EC216AE}" dt="2022-04-11T09:20:10.014" v="13"/>
        <pc:sldMkLst>
          <pc:docMk/>
          <pc:sldMk cId="736829262" sldId="273"/>
        </pc:sldMkLst>
        <pc:spChg chg="add mod">
          <ac:chgData name="Līga Landrāte-Krūmiņa" userId="S::liga.landratekrumina@va.lv::2aa82353-bdf7-4291-812a-04682cd646c6" providerId="AD" clId="Web-{0A723DE0-34ED-50BB-5501-58DE3EC216AE}" dt="2022-04-11T09:20:10.014" v="13"/>
          <ac:spMkLst>
            <pc:docMk/>
            <pc:sldMk cId="736829262" sldId="273"/>
            <ac:spMk id="3" creationId="{27F60485-9C08-9913-57FC-4F196FBDCDFE}"/>
          </ac:spMkLst>
        </pc:spChg>
        <pc:spChg chg="del">
          <ac:chgData name="Līga Landrāte-Krūmiņa" userId="S::liga.landratekrumina@va.lv::2aa82353-bdf7-4291-812a-04682cd646c6" providerId="AD" clId="Web-{0A723DE0-34ED-50BB-5501-58DE3EC216AE}" dt="2022-04-11T09:20:10.014" v="13"/>
          <ac:spMkLst>
            <pc:docMk/>
            <pc:sldMk cId="736829262" sldId="273"/>
            <ac:spMk id="12289" creationId="{0E15557C-B78F-3643-8407-FA64EAAEB520}"/>
          </ac:spMkLst>
        </pc:spChg>
      </pc:sldChg>
    </pc:docChg>
  </pc:docChgLst>
  <pc:docChgLst>
    <pc:chgData clId="Web-{35F4DAB9-4155-71D4-E7CB-20A8FD19B6C1}"/>
    <pc:docChg chg="modSld">
      <pc:chgData name="" userId="" providerId="" clId="Web-{35F4DAB9-4155-71D4-E7CB-20A8FD19B6C1}" dt="2022-05-19T07:46:40.252" v="0"/>
      <pc:docMkLst>
        <pc:docMk/>
      </pc:docMkLst>
      <pc:sldChg chg="addSp">
        <pc:chgData name="" userId="" providerId="" clId="Web-{35F4DAB9-4155-71D4-E7CB-20A8FD19B6C1}" dt="2022-05-19T07:46:40.252" v="0"/>
        <pc:sldMkLst>
          <pc:docMk/>
          <pc:sldMk cId="3799815977" sldId="272"/>
        </pc:sldMkLst>
        <pc:spChg chg="add">
          <ac:chgData name="" userId="" providerId="" clId="Web-{35F4DAB9-4155-71D4-E7CB-20A8FD19B6C1}" dt="2022-05-19T07:46:40.252" v="0"/>
          <ac:spMkLst>
            <pc:docMk/>
            <pc:sldMk cId="3799815977" sldId="272"/>
            <ac:spMk id="2" creationId="{9CAD3A2A-4669-0041-81B0-81D50B06AA3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674F5-6AFD-4DB6-9F6C-8F3E37990566}" type="datetimeFigureOut">
              <a:rPr lang="lv-LV" smtClean="0"/>
              <a:t>26.06.2023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BC380-01FC-4CCB-84E6-EC3031CB434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3646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82862AA-2199-EF43-B68C-6D1608F2F6F0}"/>
              </a:ext>
            </a:extLst>
          </p:cNvPr>
          <p:cNvSpPr/>
          <p:nvPr userDrawn="1"/>
        </p:nvSpPr>
        <p:spPr>
          <a:xfrm>
            <a:off x="3203848" y="3435846"/>
            <a:ext cx="3240360" cy="261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0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ids ar tekstu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899592" y="1885851"/>
            <a:ext cx="7272808" cy="685899"/>
          </a:xfrm>
          <a:prstGeom prst="rect">
            <a:avLst/>
          </a:prstGeom>
        </p:spPr>
        <p:txBody>
          <a:bodyPr/>
          <a:lstStyle>
            <a:lvl1pPr algn="l">
              <a:defRPr sz="3000">
                <a:solidFill>
                  <a:srgbClr val="83AC46"/>
                </a:solidFill>
              </a:defRPr>
            </a:lvl1pPr>
          </a:lstStyle>
          <a:p>
            <a:endParaRPr lang="lv-LV" dirty="0"/>
          </a:p>
        </p:txBody>
      </p:sp>
      <p:pic>
        <p:nvPicPr>
          <p:cNvPr id="2050" name="Picture 2" descr="\\nascbc658\Maketi\Vidzemes Augstskola\Korporatīvais stils\[25558]\Linki\Icon\VIPs_logo_color_rgb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545" y="195486"/>
            <a:ext cx="1001943" cy="127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a vietturis 12"/>
          <p:cNvSpPr>
            <a:spLocks noGrp="1"/>
          </p:cNvSpPr>
          <p:nvPr>
            <p:ph type="body" sz="quarter" idx="10"/>
          </p:nvPr>
        </p:nvSpPr>
        <p:spPr>
          <a:xfrm>
            <a:off x="900112" y="2571750"/>
            <a:ext cx="6120159" cy="18002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8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6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lv-LV" dirty="0"/>
              <a:t>Rediģēt šablona teksta stilus</a:t>
            </a:r>
          </a:p>
        </p:txBody>
      </p:sp>
    </p:spTree>
    <p:extLst>
      <p:ext uri="{BB962C8B-B14F-4D97-AF65-F5344CB8AC3E}">
        <p14:creationId xmlns:p14="http://schemas.microsoft.com/office/powerpoint/2010/main" val="413676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ids ar tekstu un grafik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irsraksts 1"/>
          <p:cNvSpPr>
            <a:spLocks noGrp="1"/>
          </p:cNvSpPr>
          <p:nvPr>
            <p:ph type="ctrTitle"/>
          </p:nvPr>
        </p:nvSpPr>
        <p:spPr>
          <a:xfrm>
            <a:off x="906225" y="1669827"/>
            <a:ext cx="3953807" cy="685899"/>
          </a:xfrm>
          <a:prstGeom prst="rect">
            <a:avLst/>
          </a:prstGeom>
        </p:spPr>
        <p:txBody>
          <a:bodyPr/>
          <a:lstStyle>
            <a:lvl1pPr algn="l">
              <a:defRPr sz="3000">
                <a:solidFill>
                  <a:srgbClr val="83AC46"/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26" name="Teksta vietturis 12"/>
          <p:cNvSpPr>
            <a:spLocks noGrp="1"/>
          </p:cNvSpPr>
          <p:nvPr>
            <p:ph type="body" sz="quarter" idx="10"/>
          </p:nvPr>
        </p:nvSpPr>
        <p:spPr>
          <a:xfrm>
            <a:off x="899593" y="2355604"/>
            <a:ext cx="3960440" cy="18002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8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6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lv-LV" dirty="0"/>
              <a:t>Rediģēt šablona teksta stilus</a:t>
            </a:r>
          </a:p>
        </p:txBody>
      </p:sp>
      <p:sp>
        <p:nvSpPr>
          <p:cNvPr id="29" name="Diagrammas vietturis 27"/>
          <p:cNvSpPr>
            <a:spLocks noGrp="1"/>
          </p:cNvSpPr>
          <p:nvPr>
            <p:ph type="chart" sz="quarter" idx="11"/>
          </p:nvPr>
        </p:nvSpPr>
        <p:spPr>
          <a:xfrm>
            <a:off x="4860032" y="1635646"/>
            <a:ext cx="3652837" cy="252028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4818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ids ar tekstu un bild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Virsraksts 1"/>
          <p:cNvSpPr>
            <a:spLocks noGrp="1"/>
          </p:cNvSpPr>
          <p:nvPr>
            <p:ph type="ctrTitle"/>
          </p:nvPr>
        </p:nvSpPr>
        <p:spPr>
          <a:xfrm>
            <a:off x="3563888" y="1885851"/>
            <a:ext cx="4608512" cy="685899"/>
          </a:xfrm>
          <a:prstGeom prst="rect">
            <a:avLst/>
          </a:prstGeom>
        </p:spPr>
        <p:txBody>
          <a:bodyPr/>
          <a:lstStyle>
            <a:lvl1pPr algn="r">
              <a:defRPr sz="3000">
                <a:solidFill>
                  <a:srgbClr val="83AC46"/>
                </a:solidFill>
              </a:defRPr>
            </a:lvl1pPr>
          </a:lstStyle>
          <a:p>
            <a:endParaRPr lang="lv-LV" dirty="0"/>
          </a:p>
        </p:txBody>
      </p:sp>
      <p:pic>
        <p:nvPicPr>
          <p:cNvPr id="32" name="Attēls 3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9" name="Teksta vietturis 12"/>
          <p:cNvSpPr>
            <a:spLocks noGrp="1"/>
          </p:cNvSpPr>
          <p:nvPr>
            <p:ph type="body" sz="quarter" idx="10"/>
          </p:nvPr>
        </p:nvSpPr>
        <p:spPr>
          <a:xfrm>
            <a:off x="3563888" y="2571750"/>
            <a:ext cx="4607991" cy="18002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r">
              <a:defRPr sz="18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r">
              <a:defRPr sz="16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r">
              <a:defRPr sz="14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r">
              <a:defRPr sz="14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lv-LV" dirty="0"/>
              <a:t>Rediģēt šablona teksta stilus</a:t>
            </a:r>
          </a:p>
        </p:txBody>
      </p:sp>
      <p:sp>
        <p:nvSpPr>
          <p:cNvPr id="31" name="Attēla vietturis 30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419872" cy="51435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33032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lēguma slaid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irsraksts 1"/>
          <p:cNvSpPr>
            <a:spLocks noGrp="1"/>
          </p:cNvSpPr>
          <p:nvPr>
            <p:ph type="ctrTitle"/>
          </p:nvPr>
        </p:nvSpPr>
        <p:spPr>
          <a:xfrm>
            <a:off x="935596" y="1885851"/>
            <a:ext cx="7272808" cy="685899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rgbClr val="EF5B23"/>
                </a:solidFill>
              </a:defRPr>
            </a:lvl1pPr>
          </a:lstStyle>
          <a:p>
            <a:endParaRPr lang="lv-LV" dirty="0"/>
          </a:p>
        </p:txBody>
      </p:sp>
      <p:pic>
        <p:nvPicPr>
          <p:cNvPr id="9" name="Picture 2" descr="\\nascbc658\Maketi\Vidzemes Augstskola\Korporatīvais stils\[25558]\Linki\Icon\VIPs_logo_color_rgb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545" y="195486"/>
            <a:ext cx="1001943" cy="127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a vietturis 12"/>
          <p:cNvSpPr>
            <a:spLocks noGrp="1"/>
          </p:cNvSpPr>
          <p:nvPr>
            <p:ph type="body" sz="quarter" idx="10"/>
          </p:nvPr>
        </p:nvSpPr>
        <p:spPr>
          <a:xfrm>
            <a:off x="1511920" y="2571751"/>
            <a:ext cx="6120159" cy="1296144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8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6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lv-LV" dirty="0"/>
              <a:t>Rediģēt šablona teksta stilus</a:t>
            </a:r>
          </a:p>
        </p:txBody>
      </p:sp>
    </p:spTree>
    <p:extLst>
      <p:ext uri="{BB962C8B-B14F-4D97-AF65-F5344CB8AC3E}">
        <p14:creationId xmlns:p14="http://schemas.microsoft.com/office/powerpoint/2010/main" val="202636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a vietturis 12">
            <a:extLst>
              <a:ext uri="{FF2B5EF4-FFF2-40B4-BE49-F238E27FC236}">
                <a16:creationId xmlns:a16="http://schemas.microsoft.com/office/drawing/2014/main" id="{2FA1C4C0-AB88-CA4E-93A2-6523CBFA89DB}"/>
              </a:ext>
            </a:extLst>
          </p:cNvPr>
          <p:cNvSpPr txBox="1">
            <a:spLocks/>
          </p:cNvSpPr>
          <p:nvPr userDrawn="1"/>
        </p:nvSpPr>
        <p:spPr>
          <a:xfrm>
            <a:off x="377280" y="4602154"/>
            <a:ext cx="2610544" cy="3334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i="1" kern="12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rgbClr val="31303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800" dirty="0"/>
              <a:t>ERAF līdzfinansēts projekts “Vidzemes inovāciju programma studentiem - VIPS” Nr. 1.1.1.3/21/A/009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2A64E6-C792-4E40-A0EB-B227D562C339}"/>
              </a:ext>
            </a:extLst>
          </p:cNvPr>
          <p:cNvSpPr/>
          <p:nvPr userDrawn="1"/>
        </p:nvSpPr>
        <p:spPr>
          <a:xfrm>
            <a:off x="2699792" y="4011910"/>
            <a:ext cx="6444208" cy="11315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0E710A-8D35-A64C-A2C3-477DD4F3AC8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498913"/>
            <a:ext cx="5203377" cy="53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6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A13FBC-0C8D-3BCB-FE87-148EF70FD4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/>
              <a:t>Komandas nosaukums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C678F1C-B7A1-455D-A054-2C9F1F733A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0112" y="2571750"/>
            <a:ext cx="6120159" cy="1800225"/>
          </a:xfrm>
        </p:spPr>
        <p:txBody>
          <a:bodyPr/>
          <a:lstStyle/>
          <a:p>
            <a:r>
              <a:rPr lang="lv-LV" dirty="0"/>
              <a:t>Izaicinājuma vai biznesa idejas nosaukums</a:t>
            </a:r>
          </a:p>
        </p:txBody>
      </p:sp>
    </p:spTree>
    <p:extLst>
      <p:ext uri="{BB962C8B-B14F-4D97-AF65-F5344CB8AC3E}">
        <p14:creationId xmlns:p14="http://schemas.microsoft.com/office/powerpoint/2010/main" val="3799815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74EFE-C041-4094-8AB5-30BE67453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915566"/>
            <a:ext cx="7272808" cy="685899"/>
          </a:xfrm>
        </p:spPr>
        <p:txBody>
          <a:bodyPr/>
          <a:lstStyle/>
          <a:p>
            <a:r>
              <a:rPr lang="lv-LV" dirty="0"/>
              <a:t>Sasniegtais līdz šim (starprezultāts):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DCF57-AC9B-4433-80D1-B11468D612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544" y="1491630"/>
            <a:ext cx="7632848" cy="2736304"/>
          </a:xfrm>
        </p:spPr>
        <p:txBody>
          <a:bodyPr/>
          <a:lstStyle/>
          <a:p>
            <a:r>
              <a:rPr lang="lv-LV" i="1" u="sng" dirty="0"/>
              <a:t>Raksturojiet paveikto no idejas attīstības stadijas līdz šim brīdim.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58075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729C1-2FCA-4A3F-8F8A-8C6D4B3BD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771525"/>
            <a:ext cx="7272808" cy="720080"/>
          </a:xfrm>
        </p:spPr>
        <p:txBody>
          <a:bodyPr/>
          <a:lstStyle/>
          <a:p>
            <a:r>
              <a:rPr lang="lv-LV" dirty="0"/>
              <a:t>Progresa novērtējums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06CB7-9A1E-4FBA-8400-CDE3EC3DEC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872" y="1635646"/>
            <a:ext cx="6967464" cy="2664296"/>
          </a:xfrm>
        </p:spPr>
        <p:txBody>
          <a:bodyPr/>
          <a:lstStyle/>
          <a:p>
            <a:pPr algn="just"/>
            <a:r>
              <a:rPr lang="lv-LV" u="sng" dirty="0"/>
              <a:t>-Ziņot par attīstības progresa novērtējums attiecībā pret idejas sākotnējo attīstības stadiju pieteikuma iesniegšanas brīdī, kā arī pret pieteikumā izvirzītajiem starprezultātiem. </a:t>
            </a:r>
          </a:p>
          <a:p>
            <a:pPr algn="just"/>
            <a:r>
              <a:rPr lang="lv-LV" u="sng" dirty="0"/>
              <a:t>-Norādīt procentuāli paveikto starprezultāta fāzē pret plānoto gala rezultātu (cik daudz jau paveikts).</a:t>
            </a:r>
          </a:p>
        </p:txBody>
      </p:sp>
    </p:spTree>
    <p:extLst>
      <p:ext uri="{BB962C8B-B14F-4D97-AF65-F5344CB8AC3E}">
        <p14:creationId xmlns:p14="http://schemas.microsoft.com/office/powerpoint/2010/main" val="560631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9F432-F58D-489C-851D-D87AF9F78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193" y="843558"/>
            <a:ext cx="3953807" cy="685899"/>
          </a:xfrm>
        </p:spPr>
        <p:txBody>
          <a:bodyPr/>
          <a:lstStyle/>
          <a:p>
            <a:r>
              <a:rPr lang="lv-LV" dirty="0"/>
              <a:t>Laika grafiks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85870-ABF5-4AA1-B524-E26AC20D3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552" y="1635646"/>
            <a:ext cx="7128792" cy="1800225"/>
          </a:xfrm>
        </p:spPr>
        <p:txBody>
          <a:bodyPr/>
          <a:lstStyle/>
          <a:p>
            <a:r>
              <a:rPr lang="lv-LV" dirty="0"/>
              <a:t>1-6 nedēļās paveiktais: </a:t>
            </a:r>
          </a:p>
          <a:p>
            <a:r>
              <a:rPr lang="lv-LV" dirty="0"/>
              <a:t>6-12 nedēļās paveicamais: 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25722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C060D-518B-4A08-8AF9-A619A0ACED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1059582"/>
            <a:ext cx="7272808" cy="685899"/>
          </a:xfrm>
        </p:spPr>
        <p:txBody>
          <a:bodyPr/>
          <a:lstStyle/>
          <a:p>
            <a:r>
              <a:rPr lang="lv-LV" dirty="0"/>
              <a:t>Komandas līdzšinējā sadarbība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B02B5-C322-461C-85C9-EF1BDDCB94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2818" y="1851670"/>
            <a:ext cx="6120159" cy="2520280"/>
          </a:xfrm>
        </p:spPr>
        <p:txBody>
          <a:bodyPr/>
          <a:lstStyle/>
          <a:p>
            <a:r>
              <a:rPr lang="lv-LV" u="sng" dirty="0"/>
              <a:t>Raksturojiet komandas līdzšinējo sadarbību un novērtējiet to. Aprakstiet komandas dalībnieku lomas: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00712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E1B10-A112-4896-B108-69EAAA9111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843558"/>
            <a:ext cx="7272808" cy="685899"/>
          </a:xfrm>
        </p:spPr>
        <p:txBody>
          <a:bodyPr/>
          <a:lstStyle/>
          <a:p>
            <a:r>
              <a:rPr lang="lv-LV" dirty="0"/>
              <a:t>Sadarbība ar darba vadītāju un iesaistītajiem ekspertiem/mentoriem: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DA595-B35E-429B-88C2-95E4A6775B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560" y="2355726"/>
            <a:ext cx="6120159" cy="1440185"/>
          </a:xfrm>
        </p:spPr>
        <p:txBody>
          <a:bodyPr/>
          <a:lstStyle/>
          <a:p>
            <a:r>
              <a:rPr lang="lv-LV" u="sng" dirty="0"/>
              <a:t>Raksturojiet sadarbību ar darba vadītāju un iesaistītajiem ekspertiem/mentoriem:</a:t>
            </a:r>
          </a:p>
        </p:txBody>
      </p:sp>
    </p:spTree>
    <p:extLst>
      <p:ext uri="{BB962C8B-B14F-4D97-AF65-F5344CB8AC3E}">
        <p14:creationId xmlns:p14="http://schemas.microsoft.com/office/powerpoint/2010/main" val="3487094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97529-198C-469D-806F-2ED9817AD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771550"/>
            <a:ext cx="7272808" cy="685899"/>
          </a:xfrm>
        </p:spPr>
        <p:txBody>
          <a:bodyPr/>
          <a:lstStyle/>
          <a:p>
            <a:r>
              <a:rPr lang="lv-LV" dirty="0"/>
              <a:t>Finanšu apguve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FA506A-2BC5-4159-9F42-A3F37B6D72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8" y="1635646"/>
            <a:ext cx="6120159" cy="1800225"/>
          </a:xfrm>
        </p:spPr>
        <p:txBody>
          <a:bodyPr/>
          <a:lstStyle/>
          <a:p>
            <a:r>
              <a:rPr lang="lv-LV" u="sng" dirty="0"/>
              <a:t>Raksturojiet kādas izmaksas jau ir radušās un kādas plānotas, kā tās saskan ar projekta pieteikumā minēto provizorisko inovāciju projekta plānoto izmaksu tāmi:</a:t>
            </a:r>
          </a:p>
        </p:txBody>
      </p:sp>
    </p:spTree>
    <p:extLst>
      <p:ext uri="{BB962C8B-B14F-4D97-AF65-F5344CB8AC3E}">
        <p14:creationId xmlns:p14="http://schemas.microsoft.com/office/powerpoint/2010/main" val="1730758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DE854-AA43-4BE3-A984-9D4402DC5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932631"/>
            <a:ext cx="7272808" cy="685899"/>
          </a:xfrm>
        </p:spPr>
        <p:txBody>
          <a:bodyPr/>
          <a:lstStyle/>
          <a:p>
            <a:r>
              <a:rPr lang="lv-LV" dirty="0"/>
              <a:t>Atlikušā periodā paveicamais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60458-A054-41E2-BA38-9F3F66E5D2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3568" y="2067694"/>
            <a:ext cx="6120159" cy="1800225"/>
          </a:xfrm>
        </p:spPr>
        <p:txBody>
          <a:bodyPr/>
          <a:lstStyle/>
          <a:p>
            <a:r>
              <a:rPr lang="lv-LV" u="sng" dirty="0"/>
              <a:t>Raksturojiet atlikušā periodā paveicamo, lai sasniegtu gala rezultātu (kas uzlabojams, kādas problēmas radušās vai tiek risinātas darba gaitā utml.):</a:t>
            </a:r>
          </a:p>
        </p:txBody>
      </p:sp>
    </p:spTree>
    <p:extLst>
      <p:ext uri="{BB962C8B-B14F-4D97-AF65-F5344CB8AC3E}">
        <p14:creationId xmlns:p14="http://schemas.microsoft.com/office/powerpoint/2010/main" val="1084458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A13FBC-0C8D-3BCB-FE87-148EF70FD4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/>
              <a:t>Komandas nosaukums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C678F1C-B7A1-455D-A054-2C9F1F733A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0112" y="2571750"/>
            <a:ext cx="6120159" cy="1800225"/>
          </a:xfrm>
        </p:spPr>
        <p:txBody>
          <a:bodyPr/>
          <a:lstStyle/>
          <a:p>
            <a:r>
              <a:rPr lang="lv-LV" dirty="0"/>
              <a:t>Izaicinājuma vai biznesa idejas nosaukums</a:t>
            </a:r>
          </a:p>
        </p:txBody>
      </p:sp>
    </p:spTree>
    <p:extLst>
      <p:ext uri="{BB962C8B-B14F-4D97-AF65-F5344CB8AC3E}">
        <p14:creationId xmlns:p14="http://schemas.microsoft.com/office/powerpoint/2010/main" val="1092886827"/>
      </p:ext>
    </p:extLst>
  </p:cSld>
  <p:clrMapOvr>
    <a:masterClrMapping/>
  </p:clrMapOvr>
</p:sld>
</file>

<file path=ppt/theme/theme1.xml><?xml version="1.0" encoding="utf-8"?>
<a:theme xmlns:a="http://schemas.openxmlformats.org/drawingml/2006/main" name="VIPs">
  <a:themeElements>
    <a:clrScheme name="VIPs">
      <a:dk1>
        <a:srgbClr val="313032"/>
      </a:dk1>
      <a:lt1>
        <a:sysClr val="window" lastClr="FFFFFF"/>
      </a:lt1>
      <a:dk2>
        <a:srgbClr val="86AD3F"/>
      </a:dk2>
      <a:lt2>
        <a:srgbClr val="FFFFFF"/>
      </a:lt2>
      <a:accent1>
        <a:srgbClr val="F15A22"/>
      </a:accent1>
      <a:accent2>
        <a:srgbClr val="86AD3F"/>
      </a:accent2>
      <a:accent3>
        <a:srgbClr val="313032"/>
      </a:accent3>
      <a:accent4>
        <a:srgbClr val="F15A22"/>
      </a:accent4>
      <a:accent5>
        <a:srgbClr val="86AD3F"/>
      </a:accent5>
      <a:accent6>
        <a:srgbClr val="313032"/>
      </a:accent6>
      <a:hlink>
        <a:srgbClr val="313032"/>
      </a:hlink>
      <a:folHlink>
        <a:srgbClr val="F15A22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5a112f-a494-4118-9691-aa993041718d">
      <Terms xmlns="http://schemas.microsoft.com/office/infopath/2007/PartnerControls"/>
    </lcf76f155ced4ddcb4097134ff3c332f>
    <TaxCatchAll xmlns="4ede6751-64f7-47bd-886b-2c3338002c4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EC3845894C60D2418A08B5A09BADEF99" ma:contentTypeVersion="16" ma:contentTypeDescription="Izveidot jaunu dokumentu." ma:contentTypeScope="" ma:versionID="59c83d43784eba9ee7e7d9857e2a8e7f">
  <xsd:schema xmlns:xsd="http://www.w3.org/2001/XMLSchema" xmlns:xs="http://www.w3.org/2001/XMLSchema" xmlns:p="http://schemas.microsoft.com/office/2006/metadata/properties" xmlns:ns2="4c5a112f-a494-4118-9691-aa993041718d" xmlns:ns3="4ede6751-64f7-47bd-886b-2c3338002c49" targetNamespace="http://schemas.microsoft.com/office/2006/metadata/properties" ma:root="true" ma:fieldsID="95ea7563bd8eeadb6605c4d39dbedc91" ns2:_="" ns3:_="">
    <xsd:import namespace="4c5a112f-a494-4118-9691-aa993041718d"/>
    <xsd:import namespace="4ede6751-64f7-47bd-886b-2c3338002c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5a112f-a494-4118-9691-aa99304171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Attēlu atzīmes" ma:readOnly="false" ma:fieldId="{5cf76f15-5ced-4ddc-b409-7134ff3c332f}" ma:taxonomyMulti="true" ma:sspId="16c29c0b-90e5-4628-9a1b-6de948fb9e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e6751-64f7-47bd-886b-2c3338002c4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f55e576-3384-4982-a071-7666ca9d116c}" ma:internalName="TaxCatchAll" ma:showField="CatchAllData" ma:web="4ede6751-64f7-47bd-886b-2c3338002c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F7E773-0A87-4C5C-883C-E88276F3803D}">
  <ds:schemaRefs>
    <ds:schemaRef ds:uri="http://schemas.microsoft.com/office/2006/metadata/properties"/>
    <ds:schemaRef ds:uri="http://schemas.microsoft.com/office/infopath/2007/PartnerControls"/>
    <ds:schemaRef ds:uri="4c5a112f-a494-4118-9691-aa993041718d"/>
    <ds:schemaRef ds:uri="4ede6751-64f7-47bd-886b-2c3338002c49"/>
  </ds:schemaRefs>
</ds:datastoreItem>
</file>

<file path=customXml/itemProps2.xml><?xml version="1.0" encoding="utf-8"?>
<ds:datastoreItem xmlns:ds="http://schemas.openxmlformats.org/officeDocument/2006/customXml" ds:itemID="{E86759E0-33AE-49E0-BD0E-3F40A53AC7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5a112f-a494-4118-9691-aa993041718d"/>
    <ds:schemaRef ds:uri="4ede6751-64f7-47bd-886b-2c3338002c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DD59BF-0525-488C-AE04-1091D3BF54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</TotalTime>
  <Words>170</Words>
  <Application>Microsoft Office PowerPoint</Application>
  <PresentationFormat>On-screen Show (16:9)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Open Sans</vt:lpstr>
      <vt:lpstr>VIPs</vt:lpstr>
      <vt:lpstr>Komandas nosaukums</vt:lpstr>
      <vt:lpstr>Sasniegtais līdz šim (starprezultāts):</vt:lpstr>
      <vt:lpstr>Progresa novērtējums</vt:lpstr>
      <vt:lpstr>Laika grafiks</vt:lpstr>
      <vt:lpstr>Komandas līdzšinējā sadarbība</vt:lpstr>
      <vt:lpstr>Sadarbība ar darba vadītāju un iesaistītajiem ekspertiem/mentoriem:</vt:lpstr>
      <vt:lpstr>Finanšu apguve</vt:lpstr>
      <vt:lpstr>Atlikušā periodā paveicamais</vt:lpstr>
      <vt:lpstr>Komandas nosaukums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jevgenijs.silconoks</dc:creator>
  <cp:lastModifiedBy>liga.vilcane</cp:lastModifiedBy>
  <cp:revision>41</cp:revision>
  <cp:lastPrinted>2022-03-23T12:16:50Z</cp:lastPrinted>
  <dcterms:created xsi:type="dcterms:W3CDTF">2022-02-10T21:22:49Z</dcterms:created>
  <dcterms:modified xsi:type="dcterms:W3CDTF">2023-06-26T13:55:40Z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156956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  <property fmtid="{D5CDD505-2E9C-101B-9397-08002B2CF9AE}" pid="5" name="ContentTypeId">
    <vt:lpwstr>0x010100EC3845894C60D2418A08B5A09BADEF99</vt:lpwstr>
  </property>
</Properties>
</file>