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7" r:id="rId6"/>
    <p:sldId id="288" r:id="rId7"/>
    <p:sldId id="282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0" r:id="rId19"/>
  </p:sldIdLst>
  <p:sldSz cx="9144000" cy="5143500" type="screen16x9"/>
  <p:notesSz cx="6858000" cy="9144000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71" d="100"/>
          <a:sy n="71" d="100"/>
        </p:scale>
        <p:origin x="9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63685-D079-784F-8764-C5F3938F4F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77967-8288-5E4C-9983-C955E48DFC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37695F-A3AD-F149-8354-CB16C724A365}" type="datetimeFigureOut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636D60-1B8A-8E4C-A0CE-1C6A70015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240E9D-3963-CD4A-9D6F-40E1C3810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601E6-FD82-D449-9961-48F24BE79B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2FDAD-2D3D-2A42-A781-F1B8A99B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A127D6-0E54-774C-BEC4-07F60930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65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ascbc658\Maketi\Vidzemes Augstskola\Korporatīvais stils\[25558]\Linki\Icon\VIPs_logo_color_rgb.png">
            <a:extLst>
              <a:ext uri="{FF2B5EF4-FFF2-40B4-BE49-F238E27FC236}">
                <a16:creationId xmlns:a16="http://schemas.microsoft.com/office/drawing/2014/main" id="{D15BC077-4A89-7E43-90FA-686E6DB7B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10017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99592" y="1885851"/>
            <a:ext cx="7272808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5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4368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grafik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>
            <a:spLocks noGrp="1"/>
          </p:cNvSpPr>
          <p:nvPr>
            <p:ph type="ctrTitle"/>
          </p:nvPr>
        </p:nvSpPr>
        <p:spPr>
          <a:xfrm>
            <a:off x="906225" y="1669827"/>
            <a:ext cx="3953807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6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899593" y="2355604"/>
            <a:ext cx="3960440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29" name="Diagrammas vietturis 27"/>
          <p:cNvSpPr>
            <a:spLocks noGrp="1"/>
          </p:cNvSpPr>
          <p:nvPr>
            <p:ph type="chart" sz="quarter" idx="11"/>
          </p:nvPr>
        </p:nvSpPr>
        <p:spPr>
          <a:xfrm>
            <a:off x="4860032" y="1635646"/>
            <a:ext cx="3652837" cy="25202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6197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bild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31">
            <a:extLst>
              <a:ext uri="{FF2B5EF4-FFF2-40B4-BE49-F238E27FC236}">
                <a16:creationId xmlns:a16="http://schemas.microsoft.com/office/drawing/2014/main" id="{4D5C1676-6E83-6E48-A2A2-C428BC648D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Virsraksts 1"/>
          <p:cNvSpPr>
            <a:spLocks noGrp="1"/>
          </p:cNvSpPr>
          <p:nvPr>
            <p:ph type="ctrTitle"/>
          </p:nvPr>
        </p:nvSpPr>
        <p:spPr>
          <a:xfrm>
            <a:off x="3563888" y="1885851"/>
            <a:ext cx="4608512" cy="685899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9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3563888" y="2571750"/>
            <a:ext cx="4607991" cy="18002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31" name="Attēla vietturis 3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419872" cy="51435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6600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cbc658\Maketi\Vidzemes Augstskola\Korporatīvais stils\[25558]\Linki\Icon\VIPs_logo_color_rgb.png">
            <a:extLst>
              <a:ext uri="{FF2B5EF4-FFF2-40B4-BE49-F238E27FC236}">
                <a16:creationId xmlns:a16="http://schemas.microsoft.com/office/drawing/2014/main" id="{04B72141-9FAF-CC49-BC68-1C7E101ED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10017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irsraksts 1"/>
          <p:cNvSpPr>
            <a:spLocks noGrp="1"/>
          </p:cNvSpPr>
          <p:nvPr>
            <p:ph type="ctrTitle"/>
          </p:nvPr>
        </p:nvSpPr>
        <p:spPr>
          <a:xfrm>
            <a:off x="935596" y="1885851"/>
            <a:ext cx="7272808" cy="68589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EF5B23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10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1511920" y="2571751"/>
            <a:ext cx="6120159" cy="12961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12" name="Teksta vietturis 12"/>
          <p:cNvSpPr>
            <a:spLocks noGrp="1"/>
          </p:cNvSpPr>
          <p:nvPr>
            <p:ph type="body" sz="quarter" idx="11"/>
          </p:nvPr>
        </p:nvSpPr>
        <p:spPr>
          <a:xfrm>
            <a:off x="251520" y="4164030"/>
            <a:ext cx="2952327" cy="645712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125142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4E70-B3D9-4C1B-B24F-96CD0CDABA93}" type="datetimeFigureOut">
              <a:rPr lang="lv-LV" smtClean="0"/>
              <a:t>20.06.2023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F266-5FD0-4ECC-BB3A-70037CF89F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526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Open Sans" panose="020B0606030504020204"/>
          <a:ea typeface="Open Sans" panose="020B0606030504020204"/>
          <a:cs typeface="Open Sans" panose="020B0606030504020204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Open Sans" panose="020B0606030504020204"/>
          <a:cs typeface="Open Sans" panose="020B0606030504020204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/>
          <a:cs typeface="Open Sans" panose="020B0606030504020204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Open Sans" panose="020B0606030504020204"/>
          <a:cs typeface="Open Sans" panose="020B0606030504020204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Open Sans" panose="020B0606030504020204"/>
          <a:cs typeface="Open Sans" panose="020B060603050402020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jevgenijs.silconoks\Desktop\Check\VIPs_logo_horiz_colo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64" y="1868454"/>
            <a:ext cx="5295681" cy="13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jevgenijs.silconoks\Desktop\Check\[25558] Vidzemes augstskola - Korporatīvais stils projektam VIPs Prezentācija 16x9 08-47 10.02.202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36"/>
          <a:stretch/>
        </p:blipFill>
        <p:spPr bwMode="auto">
          <a:xfrm>
            <a:off x="0" y="-9118"/>
            <a:ext cx="8520567" cy="51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CF89-31A2-E44F-6D8E-626C1B0FB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231"/>
            <a:ext cx="9144000" cy="7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DC84-2EF9-68DE-120F-409B431BB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771525"/>
            <a:ext cx="7272808" cy="576064"/>
          </a:xfrm>
        </p:spPr>
        <p:txBody>
          <a:bodyPr/>
          <a:lstStyle/>
          <a:p>
            <a:r>
              <a:rPr lang="lv-LV" dirty="0"/>
              <a:t>Laika grafiks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FDDEF-8B2B-B9C5-F33A-04C1007EE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91630"/>
            <a:ext cx="6120159" cy="2880345"/>
          </a:xfrm>
        </p:spPr>
        <p:txBody>
          <a:bodyPr/>
          <a:lstStyle/>
          <a:p>
            <a:r>
              <a:rPr lang="lv-LV" dirty="0"/>
              <a:t>xx nedēļās paveiktais: </a:t>
            </a:r>
          </a:p>
          <a:p>
            <a:r>
              <a:rPr lang="lv-LV" dirty="0"/>
              <a:t>xx nedēļās paveicamais: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5974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66A0-296D-47DA-5411-49F85A055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299" y="771525"/>
            <a:ext cx="7272808" cy="685899"/>
          </a:xfrm>
        </p:spPr>
        <p:txBody>
          <a:bodyPr/>
          <a:lstStyle/>
          <a:p>
            <a:r>
              <a:rPr lang="lv-LV" dirty="0"/>
              <a:t>Komandas līdzšinējā sadarbība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C7F4-EC20-0F48-AA6E-C77C076CF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57424"/>
            <a:ext cx="6120159" cy="2914551"/>
          </a:xfrm>
        </p:spPr>
        <p:txBody>
          <a:bodyPr/>
          <a:lstStyle/>
          <a:p>
            <a:r>
              <a:rPr lang="lv-LV" i="1" u="sng" dirty="0"/>
              <a:t>Raksturojiet komandas līdzšinējo sadarbību un novērtējiet to. Aprakstiet komandas dalībnieku lomas: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080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7609-7B0F-7838-9C09-CF7541D5E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272" y="761444"/>
            <a:ext cx="7272808" cy="685899"/>
          </a:xfrm>
        </p:spPr>
        <p:txBody>
          <a:bodyPr/>
          <a:lstStyle/>
          <a:p>
            <a:r>
              <a:rPr lang="lv-LV" dirty="0"/>
              <a:t>Sadarbība ar darba vadītāju un iesaistītajiem ekspertiem/</a:t>
            </a:r>
            <a:r>
              <a:rPr lang="lv-LV" dirty="0" err="1"/>
              <a:t>mentoriem</a:t>
            </a:r>
            <a:r>
              <a:rPr lang="lv-LV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C19C-9069-FF48-3EEC-C6D8C65FA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2283718"/>
            <a:ext cx="6120159" cy="2088257"/>
          </a:xfrm>
        </p:spPr>
        <p:txBody>
          <a:bodyPr/>
          <a:lstStyle/>
          <a:p>
            <a:r>
              <a:rPr lang="lv-LV" i="1" u="sng" dirty="0"/>
              <a:t>Raksturojiet sadarbību ar darba vadītāju un iesaistītajiem ekspertiem/</a:t>
            </a:r>
            <a:r>
              <a:rPr lang="lv-LV" i="1" u="sng" dirty="0" err="1"/>
              <a:t>mentoriem</a:t>
            </a:r>
            <a:r>
              <a:rPr lang="lv-LV" i="1" u="sng" dirty="0"/>
              <a:t>: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3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7163-2259-F7D0-DB29-0EC372A06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843558"/>
            <a:ext cx="7272808" cy="685899"/>
          </a:xfrm>
        </p:spPr>
        <p:txBody>
          <a:bodyPr/>
          <a:lstStyle/>
          <a:p>
            <a:r>
              <a:rPr lang="lv-LV" dirty="0"/>
              <a:t>Atlikušā periodā paveicamais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2155B-8328-FD98-57E9-12A2B3711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529458"/>
            <a:ext cx="6120159" cy="2842518"/>
          </a:xfrm>
        </p:spPr>
        <p:txBody>
          <a:bodyPr/>
          <a:lstStyle/>
          <a:p>
            <a:r>
              <a:rPr lang="lv-LV" i="1" u="sng" dirty="0"/>
              <a:t>Raksturojiet atlikušā periodā paveicamo, lai sasniegtu gala rezultātu (kas uzlabojams, kādas problēmas radušās vai tiek risinātas darba gaitā u</a:t>
            </a:r>
            <a:r>
              <a:rPr lang="en-US" i="1" u="sng" dirty="0"/>
              <a:t>.</a:t>
            </a:r>
            <a:r>
              <a:rPr lang="lv-LV" i="1" u="sng" dirty="0"/>
              <a:t>tml.):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092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9428-A813-88C9-DF89-EFDDC73F8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555526"/>
            <a:ext cx="7272808" cy="685899"/>
          </a:xfrm>
        </p:spPr>
        <p:txBody>
          <a:bodyPr/>
          <a:lstStyle/>
          <a:p>
            <a:r>
              <a:rPr lang="lv-LV" dirty="0"/>
              <a:t>Dalība praktiskajos semināros, lekcijās u.c. atbilstošās inovāciju vai pētniecisko mācību aktivitātēs </a:t>
            </a:r>
            <a:r>
              <a:rPr lang="lv-LV" b="0" dirty="0"/>
              <a:t> 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DA9F-B487-1C3A-5F7A-3168153A2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995686"/>
            <a:ext cx="6120159" cy="2376289"/>
          </a:xfrm>
        </p:spPr>
        <p:txBody>
          <a:bodyPr/>
          <a:lstStyle/>
          <a:p>
            <a:r>
              <a:rPr lang="lv-LV" i="1" u="sng" dirty="0"/>
              <a:t>Aprakstiet informāciju par dalību konkrētos praktiskajos semināros, lekcijās u.c. atbilstošās inovāciju vai pētniecisko mācību aktivitātēs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026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jevgenijs.silconoks\Desktop\Check\VIPs_logo_horiz_colo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64" y="1868454"/>
            <a:ext cx="5295681" cy="13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jevgenijs.silconoks\Desktop\Check\[25558] Vidzemes augstskola - Korporatīvais stils projektam VIPs Prezentācija 16x9 08-47 10.02.202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36"/>
          <a:stretch/>
        </p:blipFill>
        <p:spPr bwMode="auto">
          <a:xfrm>
            <a:off x="0" y="-9118"/>
            <a:ext cx="8520567" cy="51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CF89-31A2-E44F-6D8E-626C1B0FB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231"/>
            <a:ext cx="9144000" cy="7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904C-7BA6-F282-090C-129E64872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Komandas nosaukums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8AEB-D9DD-7042-FAA0-6D14AFF68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i="1" u="sng" dirty="0">
                <a:latin typeface="Open Sans"/>
                <a:ea typeface="Open Sans"/>
                <a:cs typeface="Open Sans"/>
              </a:rPr>
              <a:t>biznesa idejas </a:t>
            </a:r>
            <a:r>
              <a:rPr lang="en-US" i="1" u="sng" dirty="0">
                <a:latin typeface="Open Sans"/>
                <a:ea typeface="Open Sans"/>
                <a:cs typeface="Open Sans"/>
              </a:rPr>
              <a:t>/  </a:t>
            </a:r>
            <a:r>
              <a:rPr lang="en-US" i="1" u="sng" dirty="0" err="1">
                <a:latin typeface="Open Sans"/>
                <a:ea typeface="Open Sans"/>
                <a:cs typeface="Open Sans"/>
              </a:rPr>
              <a:t>izaicinājuma</a:t>
            </a:r>
            <a:r>
              <a:rPr lang="en-US" i="1" u="sng" dirty="0">
                <a:latin typeface="Open Sans"/>
                <a:ea typeface="Open Sans"/>
                <a:cs typeface="Open Sans"/>
              </a:rPr>
              <a:t> </a:t>
            </a:r>
            <a:r>
              <a:rPr lang="lv-LV" i="1" u="sng" dirty="0">
                <a:latin typeface="Open Sans"/>
                <a:ea typeface="Open Sans"/>
                <a:cs typeface="Open Sans"/>
              </a:rPr>
              <a:t>nosaukums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0665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EB18-0B44-6342-B209-AAEC5E1A5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915566"/>
            <a:ext cx="7272808" cy="685899"/>
          </a:xfrm>
        </p:spPr>
        <p:txBody>
          <a:bodyPr/>
          <a:lstStyle/>
          <a:p>
            <a:r>
              <a:rPr lang="lv-LV" dirty="0"/>
              <a:t>Sasniegtais līdz šim (starprezultāts):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B1132-C05B-6469-E69D-72CB0747F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601466"/>
            <a:ext cx="6120159" cy="2770510"/>
          </a:xfrm>
        </p:spPr>
        <p:txBody>
          <a:bodyPr/>
          <a:lstStyle/>
          <a:p>
            <a:r>
              <a:rPr lang="lv-LV" i="1" u="sng" dirty="0"/>
              <a:t>Raksturojiet paveikto no idejas attīstības stadijas līdz šim brīdim.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3902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0DE7-AEA4-4259-9562-AFC349DD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771525"/>
            <a:ext cx="7272808" cy="685899"/>
          </a:xfrm>
        </p:spPr>
        <p:txBody>
          <a:bodyPr/>
          <a:lstStyle/>
          <a:p>
            <a:r>
              <a:rPr lang="lv-LV" dirty="0"/>
              <a:t>Progresa novērtējums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77487-69E3-446C-AB7E-6CDEDB40A3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57424"/>
            <a:ext cx="6120159" cy="1800225"/>
          </a:xfrm>
        </p:spPr>
        <p:txBody>
          <a:bodyPr/>
          <a:lstStyle/>
          <a:p>
            <a:pPr algn="just"/>
            <a:r>
              <a:rPr lang="lv-LV" u="sng" dirty="0"/>
              <a:t>-Ziņot par attīstības progresa novērtējum</a:t>
            </a:r>
            <a:r>
              <a:rPr lang="en-US" u="sng" dirty="0"/>
              <a:t>u</a:t>
            </a:r>
            <a:r>
              <a:rPr lang="lv-LV" u="sng" dirty="0"/>
              <a:t> attiecībā pret idejas sākotnējo attīstības stadiju pieteikuma iesniegšanas brīdī, kā arī pret pieteikumā izvirzītajiem starprezultātiem. </a:t>
            </a:r>
          </a:p>
          <a:p>
            <a:pPr algn="just"/>
            <a:r>
              <a:rPr lang="lv-LV" u="sng" dirty="0"/>
              <a:t>-Norādīt procentuāli paveikto starprezultāta fāzē pret plānoto gala rezultātu (cik daudz jau paveikts).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2298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9ED9-E0FB-FE8A-95F1-D8F4A499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272" y="744968"/>
            <a:ext cx="7272808" cy="685899"/>
          </a:xfrm>
        </p:spPr>
        <p:txBody>
          <a:bodyPr/>
          <a:lstStyle/>
          <a:p>
            <a:r>
              <a:rPr lang="lv-LV" sz="2800" dirty="0"/>
              <a:t>Sniegt ieskatu problēmsituācijas analizēšanā un risinājumu definēšanā;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A918-A590-8DFE-CCCE-22B9DABD0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851670"/>
            <a:ext cx="6120159" cy="2520305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30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1A43-E655-D183-64D1-BA4A0078B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800500"/>
            <a:ext cx="7272808" cy="685899"/>
          </a:xfrm>
        </p:spPr>
        <p:txBody>
          <a:bodyPr/>
          <a:lstStyle/>
          <a:p>
            <a:r>
              <a:rPr lang="lv-LV" dirty="0"/>
              <a:t>Klientu un tirgus analīze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65619-B792-A50F-607C-07AA55F1B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86400"/>
            <a:ext cx="6120159" cy="2885576"/>
          </a:xfrm>
        </p:spPr>
        <p:txBody>
          <a:bodyPr/>
          <a:lstStyle/>
          <a:p>
            <a:r>
              <a:rPr lang="en-US" i="1" u="sng" dirty="0"/>
              <a:t>P</a:t>
            </a:r>
            <a:r>
              <a:rPr lang="lv-LV" i="1" u="sng" dirty="0" err="1"/>
              <a:t>iemēram</a:t>
            </a:r>
            <a:r>
              <a:rPr lang="lv-LV" i="1" u="sng" dirty="0"/>
              <a:t>, tirgus segmentēšana, </a:t>
            </a:r>
            <a:r>
              <a:rPr lang="lv-LV" i="1" u="sng" dirty="0" err="1"/>
              <a:t>mērķtirgus</a:t>
            </a:r>
            <a:r>
              <a:rPr lang="lv-LV" i="1" u="sng" dirty="0"/>
              <a:t> izvēle, gala lietotāja vai investora profila definēšana, intervijas, klienta sasniegšana, darāmā darba (</a:t>
            </a:r>
            <a:r>
              <a:rPr lang="lv-LV" i="1" u="sng" dirty="0" err="1"/>
              <a:t>jobs</a:t>
            </a:r>
            <a:r>
              <a:rPr lang="lv-LV" i="1" u="sng" dirty="0"/>
              <a:t> to </a:t>
            </a:r>
            <a:r>
              <a:rPr lang="lv-LV" i="1" u="sng" dirty="0" err="1"/>
              <a:t>be</a:t>
            </a:r>
            <a:r>
              <a:rPr lang="lv-LV" i="1" u="sng" dirty="0"/>
              <a:t> </a:t>
            </a:r>
            <a:r>
              <a:rPr lang="lv-LV" i="1" u="sng" dirty="0" err="1"/>
              <a:t>done</a:t>
            </a:r>
            <a:r>
              <a:rPr lang="lv-LV" i="1" u="sng" dirty="0"/>
              <a:t>) metode klientu darbību novērošanai un analīzei  u.c.;</a:t>
            </a:r>
            <a:r>
              <a:rPr lang="lv-LV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474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FFF3-87A9-8B99-DC14-47BF7A980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915566"/>
            <a:ext cx="7272808" cy="685899"/>
          </a:xfrm>
        </p:spPr>
        <p:txBody>
          <a:bodyPr/>
          <a:lstStyle/>
          <a:p>
            <a:r>
              <a:rPr lang="lv-LV" dirty="0"/>
              <a:t>Produktu un konkurences analīze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D1E92-9523-A17F-7D53-FBE96E141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601466"/>
            <a:ext cx="6120159" cy="2770510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lv-LV" i="1" dirty="0" err="1"/>
              <a:t>iemēram</a:t>
            </a:r>
            <a:r>
              <a:rPr lang="lv-LV" i="1" dirty="0"/>
              <a:t>, produkta dzīves cikls, produkta tehniskā specifikācija, piedāvājuma vērtības (</a:t>
            </a:r>
            <a:r>
              <a:rPr lang="lv-LV" i="1" dirty="0" err="1"/>
              <a:t>value</a:t>
            </a:r>
            <a:r>
              <a:rPr lang="lv-LV" i="1" dirty="0"/>
              <a:t> </a:t>
            </a:r>
            <a:r>
              <a:rPr lang="lv-LV" i="1" dirty="0" err="1"/>
              <a:t>proposition</a:t>
            </a:r>
            <a:r>
              <a:rPr lang="lv-LV" i="1" dirty="0"/>
              <a:t>) sagatavošana, aprēķins un pārbaudes metodes (fokusa grupa, validācija) u.c.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163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3410-7B51-B181-4520-3B3A5E2A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789545"/>
            <a:ext cx="7272808" cy="685899"/>
          </a:xfrm>
        </p:spPr>
        <p:txBody>
          <a:bodyPr/>
          <a:lstStyle/>
          <a:p>
            <a:r>
              <a:rPr lang="lv-LV" dirty="0"/>
              <a:t>Finanšu analīze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322A-A7A1-A773-6D9A-2644070E3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19622"/>
            <a:ext cx="6120159" cy="2952353"/>
          </a:xfrm>
        </p:spPr>
        <p:txBody>
          <a:bodyPr/>
          <a:lstStyle/>
          <a:p>
            <a:r>
              <a:rPr lang="en-US" i="1" u="sng" dirty="0"/>
              <a:t>C</a:t>
            </a:r>
            <a:r>
              <a:rPr lang="lv-LV" i="1" u="sng" dirty="0" err="1"/>
              <a:t>enu</a:t>
            </a:r>
            <a:r>
              <a:rPr lang="lv-LV" i="1" u="sng" dirty="0"/>
              <a:t> veidošanas metodes, finansējuma piesaiste no klienta, no investoriem, naudas plūsmas, izmaksu tāmes izstrāde;</a:t>
            </a:r>
            <a:r>
              <a:rPr lang="lv-LV" dirty="0"/>
              <a:t> 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6736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A2F3-9C06-CF93-02A1-CCE4E721C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2" y="753206"/>
            <a:ext cx="7272808" cy="685899"/>
          </a:xfrm>
        </p:spPr>
        <p:txBody>
          <a:bodyPr/>
          <a:lstStyle/>
          <a:p>
            <a:r>
              <a:rPr lang="lv-LV" dirty="0"/>
              <a:t>Procesu un darbību dokumentēšana tālākai to izmantošanai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B291C-B557-7FB1-C781-4C31DDEF1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779662"/>
            <a:ext cx="6120159" cy="2592313"/>
          </a:xfrm>
        </p:spPr>
        <p:txBody>
          <a:bodyPr/>
          <a:lstStyle/>
          <a:p>
            <a:pPr fontAlgn="base"/>
            <a:r>
              <a:rPr lang="lv-LV" i="1" u="sng" dirty="0"/>
              <a:t>Piemēram, zinātnisko publikāciju izstrādei, intelektuālā īpašuma tiesību reģistrēšanai vai citiem ar izstrādņu rezultātu izmantošanu saistītiem mērķiem;</a:t>
            </a:r>
            <a:r>
              <a:rPr lang="lv-LV" dirty="0"/>
              <a:t> </a:t>
            </a:r>
          </a:p>
          <a:p>
            <a:pPr fontAlgn="base"/>
            <a:r>
              <a:rPr lang="lv-LV" i="1" u="sng" dirty="0"/>
              <a:t>un citas darbību metodes inovāciju vai pētnieciskās idejas mērķa sasniegšanai.</a:t>
            </a:r>
            <a:r>
              <a:rPr lang="lv-LV" dirty="0"/>
              <a:t> 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6232484"/>
      </p:ext>
    </p:extLst>
  </p:cSld>
  <p:clrMapOvr>
    <a:masterClrMapping/>
  </p:clrMapOvr>
</p:sld>
</file>

<file path=ppt/theme/theme1.xml><?xml version="1.0" encoding="utf-8"?>
<a:theme xmlns:a="http://schemas.openxmlformats.org/drawingml/2006/main" name="VIPs">
  <a:themeElements>
    <a:clrScheme name="VIPs">
      <a:dk1>
        <a:srgbClr val="313032"/>
      </a:dk1>
      <a:lt1>
        <a:sysClr val="window" lastClr="FFFFFF"/>
      </a:lt1>
      <a:dk2>
        <a:srgbClr val="86AD3F"/>
      </a:dk2>
      <a:lt2>
        <a:srgbClr val="FFFFFF"/>
      </a:lt2>
      <a:accent1>
        <a:srgbClr val="F15A22"/>
      </a:accent1>
      <a:accent2>
        <a:srgbClr val="86AD3F"/>
      </a:accent2>
      <a:accent3>
        <a:srgbClr val="313032"/>
      </a:accent3>
      <a:accent4>
        <a:srgbClr val="F15A22"/>
      </a:accent4>
      <a:accent5>
        <a:srgbClr val="86AD3F"/>
      </a:accent5>
      <a:accent6>
        <a:srgbClr val="313032"/>
      </a:accent6>
      <a:hlink>
        <a:srgbClr val="313032"/>
      </a:hlink>
      <a:folHlink>
        <a:srgbClr val="F15A22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C3845894C60D2418A08B5A09BADEF99" ma:contentTypeVersion="12" ma:contentTypeDescription="Izveidot jaunu dokumentu." ma:contentTypeScope="" ma:versionID="c52eefed84fab259b52e26f2b9bbc73d">
  <xsd:schema xmlns:xsd="http://www.w3.org/2001/XMLSchema" xmlns:xs="http://www.w3.org/2001/XMLSchema" xmlns:p="http://schemas.microsoft.com/office/2006/metadata/properties" xmlns:ns2="4c5a112f-a494-4118-9691-aa993041718d" xmlns:ns3="4ede6751-64f7-47bd-886b-2c3338002c49" targetNamespace="http://schemas.microsoft.com/office/2006/metadata/properties" ma:root="true" ma:fieldsID="79bc8c75911b985469564447e89b6735" ns2:_="" ns3:_="">
    <xsd:import namespace="4c5a112f-a494-4118-9691-aa993041718d"/>
    <xsd:import namespace="4ede6751-64f7-47bd-886b-2c3338002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a112f-a494-4118-9691-aa9930417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e6751-64f7-47bd-886b-2c3338002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0AC694-D7B9-41B0-A3BC-ED879896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a112f-a494-4118-9691-aa993041718d"/>
    <ds:schemaRef ds:uri="4ede6751-64f7-47bd-886b-2c333800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33E4BD-71DD-4BC5-8906-351FEC11C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945AD-C699-4724-983F-58EFE4897E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321</Words>
  <Application>Microsoft Office PowerPoint</Application>
  <PresentationFormat>On-screen Show (16:9)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VIPs</vt:lpstr>
      <vt:lpstr>PowerPoint Presentation</vt:lpstr>
      <vt:lpstr>Komandas nosaukums</vt:lpstr>
      <vt:lpstr>Sasniegtais līdz šim (starprezultāts):</vt:lpstr>
      <vt:lpstr>Progresa novērtējums</vt:lpstr>
      <vt:lpstr>Sniegt ieskatu problēmsituācijas analizēšanā un risinājumu definēšanā; </vt:lpstr>
      <vt:lpstr>Klientu un tirgus analīze</vt:lpstr>
      <vt:lpstr>Produktu un konkurences analīze</vt:lpstr>
      <vt:lpstr>Finanšu analīze</vt:lpstr>
      <vt:lpstr>Procesu un darbību dokumentēšana tālākai to izmantošanai</vt:lpstr>
      <vt:lpstr>Laika grafiks</vt:lpstr>
      <vt:lpstr>Komandas līdzšinējā sadarbība</vt:lpstr>
      <vt:lpstr>Sadarbība ar darba vadītāju un iesaistītajiem ekspertiem/mentoriem:</vt:lpstr>
      <vt:lpstr>Atlikušā periodā paveicamais</vt:lpstr>
      <vt:lpstr>Dalība praktiskajos semināros, lekcijās u.c. atbilstošās inovāciju vai pētniecisko mācību aktivitātēs 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jevgenijs.silconoks</dc:creator>
  <cp:lastModifiedBy>liga.vilcane</cp:lastModifiedBy>
  <cp:revision>67</cp:revision>
  <cp:lastPrinted>2022-02-24T15:18:19Z</cp:lastPrinted>
  <dcterms:created xsi:type="dcterms:W3CDTF">2022-02-10T21:22:49Z</dcterms:created>
  <dcterms:modified xsi:type="dcterms:W3CDTF">2023-06-20T08:28:56Z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156956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ContentTypeId">
    <vt:lpwstr>0x010100EC3845894C60D2418A08B5A09BADEF99</vt:lpwstr>
  </property>
</Properties>
</file>